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56" r:id="rId1"/>
    <p:sldMasterId id="2147484968" r:id="rId2"/>
  </p:sldMasterIdLst>
  <p:notesMasterIdLst>
    <p:notesMasterId r:id="rId15"/>
  </p:notesMasterIdLst>
  <p:sldIdLst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</p:sldIdLst>
  <p:sldSz cx="12192000" cy="6858000"/>
  <p:notesSz cx="6858000" cy="9144000"/>
  <p:custDataLst>
    <p:tags r:id="rId16"/>
  </p:custDataLst>
  <p:defaultTextStyle>
    <a:defPPr>
      <a:defRPr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30" autoAdjust="0"/>
  </p:normalViewPr>
  <p:slideViewPr>
    <p:cSldViewPr>
      <p:cViewPr varScale="1">
        <p:scale>
          <a:sx n="78" d="100"/>
          <a:sy n="78" d="100"/>
        </p:scale>
        <p:origin x="-96" y="-3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30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03BAD-AB4C-4AC3-A9CA-28939E9B6A11}" type="datetimeFigureOut">
              <a:rPr lang="zh-TW" altLang="en-US" smtClean="0"/>
              <a:pPr/>
              <a:t>2017/11/1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smtClean="0"/>
              <a:t>Click to edit Master text styles</a:t>
            </a:r>
          </a:p>
          <a:p>
            <a:pPr lvl="1"/>
            <a:r>
              <a:rPr smtClean="0"/>
              <a:t>Second level</a:t>
            </a:r>
          </a:p>
          <a:p>
            <a:pPr lvl="2"/>
            <a:r>
              <a:rPr smtClean="0"/>
              <a:t>Third level</a:t>
            </a:r>
          </a:p>
          <a:p>
            <a:pPr lvl="3"/>
            <a:r>
              <a:rPr smtClean="0"/>
              <a:t>Fourth level</a:t>
            </a:r>
          </a:p>
          <a:p>
            <a:pPr lvl="4"/>
            <a:r>
              <a:rPr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83667-E761-4691-B6CD-D74E6B9DEED7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13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736E4-666E-4E61-8345-4E02B7DC74B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8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736E4-666E-4E61-8345-4E02B7DC74B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40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736E4-666E-4E61-8345-4E02B7DC74B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40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736E4-666E-4E61-8345-4E02B7DC74B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96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736E4-666E-4E61-8345-4E02B7DC74B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41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3667-E761-4691-B6CD-D74E6B9DEED7}" type="slidenum">
              <a:rPr lang="en-US" altLang="zh-TW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100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736E4-666E-4E61-8345-4E02B7DC74B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7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1"/>
            <a:ext cx="8229600" cy="189436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3"/>
            <a:ext cx="8229600" cy="137160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2"/>
                </a:solidFill>
              </a:defRPr>
            </a:lvl1pPr>
            <a:lvl2pPr marL="609523" indent="0" algn="ctr">
              <a:buNone/>
            </a:lvl2pPr>
            <a:lvl3pPr marL="1219050" indent="0" algn="ctr">
              <a:buNone/>
            </a:lvl3pPr>
            <a:lvl4pPr marL="1828573" indent="0" algn="ctr">
              <a:buNone/>
            </a:lvl4pPr>
            <a:lvl5pPr marL="2438098" indent="0" algn="ctr">
              <a:buNone/>
            </a:lvl5pPr>
            <a:lvl6pPr marL="3047620" indent="0" algn="ctr">
              <a:buNone/>
            </a:lvl6pPr>
            <a:lvl7pPr marL="3657143" indent="0" algn="ctr">
              <a:buNone/>
            </a:lvl7pPr>
            <a:lvl8pPr marL="4266667" indent="0" algn="ctr">
              <a:buNone/>
            </a:lvl8pPr>
            <a:lvl9pPr marL="4876191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49017B91-8509-44F4-ABE1-4D1D2591331D}" type="datetimeFigureOut">
              <a:rPr lang="en-US" smtClean="0">
                <a:solidFill>
                  <a:srgbClr val="B13F9A"/>
                </a:solidFill>
              </a:rPr>
              <a:pPr/>
              <a:t>11/1/2017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 defTabSz="121905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 defTabSz="121905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 defTabSz="121905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 defTabSz="121905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06" tIns="60953" rIns="121906" bIns="60953" anchor="t" compatLnSpc="1"/>
          <a:lstStyle/>
          <a:p>
            <a:pPr defTabSz="121905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06" tIns="60953" rIns="121906" bIns="60953" anchor="t" compatLnSpc="1"/>
          <a:lstStyle/>
          <a:p>
            <a:pPr defTabSz="121905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06" tIns="60953" rIns="121906" bIns="60953" anchor="t" compatLnSpc="1"/>
          <a:lstStyle/>
          <a:p>
            <a:pPr defTabSz="121905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06" tIns="60953" rIns="121906" bIns="60953" anchor="t" compatLnSpc="1"/>
          <a:lstStyle/>
          <a:p>
            <a:pPr defTabSz="121905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06" tIns="60953" rIns="121906" bIns="60953" anchor="t" compatLnSpc="1"/>
          <a:lstStyle/>
          <a:p>
            <a:pPr defTabSz="121905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06" tIns="60953" rIns="121906" bIns="60953" anchor="t" compatLnSpc="1"/>
          <a:lstStyle/>
          <a:p>
            <a:pPr defTabSz="121905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 defTabSz="121905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 defTabSz="121905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 defTabSz="121905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 defTabSz="121905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 defTabSz="121905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 defTabSz="121905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3"/>
            <a:ext cx="812800" cy="517524"/>
          </a:xfrm>
        </p:spPr>
        <p:txBody>
          <a:bodyPr/>
          <a:lstStyle/>
          <a:p>
            <a:fld id="{2BA99CB7-AE3E-4EB4-949C-7D514D82C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57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7B91-8509-44F4-ABE1-4D1D2591331D}" type="datetimeFigureOut">
              <a:rPr lang="en-US" smtClean="0">
                <a:solidFill>
                  <a:srgbClr val="B13F9A"/>
                </a:solidFill>
              </a:rPr>
              <a:pPr/>
              <a:t>11/1/2017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9CB7-AE3E-4EB4-949C-7D514D82C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5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7B91-8509-44F4-ABE1-4D1D2591331D}" type="datetimeFigureOut">
              <a:rPr lang="en-US" smtClean="0">
                <a:solidFill>
                  <a:srgbClr val="B13F9A"/>
                </a:solidFill>
              </a:rPr>
              <a:pPr/>
              <a:t>11/1/2017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9CB7-AE3E-4EB4-949C-7D514D82C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41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87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9467" y="-17929"/>
            <a:ext cx="2840464" cy="690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55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2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5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0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6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1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6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9467" y="-17929"/>
            <a:ext cx="2840464" cy="690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27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1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700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00" b="1"/>
            </a:lvl4pPr>
            <a:lvl5pPr marL="2438098" indent="0">
              <a:buNone/>
              <a:defRPr sz="2100" b="1"/>
            </a:lvl5pPr>
            <a:lvl6pPr marL="3047620" indent="0">
              <a:buNone/>
              <a:defRPr sz="2100" b="1"/>
            </a:lvl6pPr>
            <a:lvl7pPr marL="3657143" indent="0">
              <a:buNone/>
              <a:defRPr sz="2100" b="1"/>
            </a:lvl7pPr>
            <a:lvl8pPr marL="4266667" indent="0">
              <a:buNone/>
              <a:defRPr sz="2100" b="1"/>
            </a:lvl8pPr>
            <a:lvl9pPr marL="487619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700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00" b="1"/>
            </a:lvl4pPr>
            <a:lvl5pPr marL="2438098" indent="0">
              <a:buNone/>
              <a:defRPr sz="2100" b="1"/>
            </a:lvl5pPr>
            <a:lvl6pPr marL="3047620" indent="0">
              <a:buNone/>
              <a:defRPr sz="2100" b="1"/>
            </a:lvl6pPr>
            <a:lvl7pPr marL="3657143" indent="0">
              <a:buNone/>
              <a:defRPr sz="2100" b="1"/>
            </a:lvl7pPr>
            <a:lvl8pPr marL="4266667" indent="0">
              <a:buNone/>
              <a:defRPr sz="2100" b="1"/>
            </a:lvl8pPr>
            <a:lvl9pPr marL="487619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48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46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41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23" indent="0">
              <a:buNone/>
              <a:defRPr sz="1600"/>
            </a:lvl2pPr>
            <a:lvl3pPr marL="1219050" indent="0">
              <a:buNone/>
              <a:defRPr sz="1300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9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017B91-8509-44F4-ABE1-4D1D2591331D}" type="datetimeFigureOut">
              <a:rPr lang="en-US" smtClean="0">
                <a:solidFill>
                  <a:srgbClr val="B13F9A"/>
                </a:solidFill>
              </a:rPr>
              <a:pPr/>
              <a:t>11/1/2017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A99CB7-AE3E-4EB4-949C-7D514D82CE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40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23" indent="0">
              <a:buNone/>
              <a:defRPr sz="3700"/>
            </a:lvl2pPr>
            <a:lvl3pPr marL="1219050" indent="0">
              <a:buNone/>
              <a:defRPr sz="3200"/>
            </a:lvl3pPr>
            <a:lvl4pPr marL="1828573" indent="0">
              <a:buNone/>
              <a:defRPr sz="2700"/>
            </a:lvl4pPr>
            <a:lvl5pPr marL="2438098" indent="0">
              <a:buNone/>
              <a:defRPr sz="2700"/>
            </a:lvl5pPr>
            <a:lvl6pPr marL="3047620" indent="0">
              <a:buNone/>
              <a:defRPr sz="2700"/>
            </a:lvl6pPr>
            <a:lvl7pPr marL="3657143" indent="0">
              <a:buNone/>
              <a:defRPr sz="2700"/>
            </a:lvl7pPr>
            <a:lvl8pPr marL="4266667" indent="0">
              <a:buNone/>
              <a:defRPr sz="2700"/>
            </a:lvl8pPr>
            <a:lvl9pPr marL="4876191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23" indent="0">
              <a:buNone/>
              <a:defRPr sz="1600"/>
            </a:lvl2pPr>
            <a:lvl3pPr marL="1219050" indent="0">
              <a:buNone/>
              <a:defRPr sz="1300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44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63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7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7"/>
            <a:ext cx="8229600" cy="2053591"/>
          </a:xfrm>
        </p:spPr>
        <p:txBody>
          <a:bodyPr/>
          <a:lstStyle>
            <a:lvl1pPr algn="l">
              <a:buNone/>
              <a:defRPr sz="4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1"/>
            <a:ext cx="8229600" cy="13716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49017B91-8509-44F4-ABE1-4D1D2591331D}" type="datetimeFigureOut">
              <a:rPr lang="en-US" smtClean="0">
                <a:solidFill>
                  <a:srgbClr val="F4E7ED"/>
                </a:solidFill>
              </a:rPr>
              <a:pPr/>
              <a:t>11/1/2017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 defTabSz="121905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 defTabSz="121905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 defTabSz="121905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 defTabSz="121905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06" tIns="60953" rIns="121906" bIns="60953" anchor="t" compatLnSpc="1"/>
          <a:lstStyle/>
          <a:p>
            <a:pPr defTabSz="121905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06" tIns="60953" rIns="121906" bIns="60953" anchor="t" compatLnSpc="1"/>
          <a:lstStyle/>
          <a:p>
            <a:pPr defTabSz="121905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06" tIns="60953" rIns="121906" bIns="60953" anchor="t" compatLnSpc="1"/>
          <a:lstStyle/>
          <a:p>
            <a:pPr defTabSz="121905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06" tIns="60953" rIns="121906" bIns="60953" anchor="t" compatLnSpc="1"/>
          <a:lstStyle/>
          <a:p>
            <a:pPr defTabSz="121905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06" tIns="60953" rIns="121906" bIns="60953" anchor="t" compatLnSpc="1"/>
          <a:lstStyle/>
          <a:p>
            <a:pPr defTabSz="121905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 defTabSz="121905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 defTabSz="121905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 defTabSz="121905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 defTabSz="121905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 defTabSz="121905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 defTabSz="121905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06" tIns="60953" rIns="121906" bIns="60953" anchor="t" compatLnSpc="1"/>
          <a:lstStyle/>
          <a:p>
            <a:pPr defTabSz="121905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3"/>
            <a:ext cx="812800" cy="517524"/>
          </a:xfrm>
        </p:spPr>
        <p:txBody>
          <a:bodyPr/>
          <a:lstStyle/>
          <a:p>
            <a:fld id="{2BA99CB7-AE3E-4EB4-949C-7D514D82C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49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7B91-8509-44F4-ABE1-4D1D2591331D}" type="datetimeFigureOut">
              <a:rPr lang="en-US" smtClean="0">
                <a:solidFill>
                  <a:srgbClr val="B13F9A"/>
                </a:solidFill>
              </a:rPr>
              <a:pPr/>
              <a:t>11/1/2017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9CB7-AE3E-4EB4-949C-7D514D82CE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766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7B91-8509-44F4-ABE1-4D1D2591331D}" type="datetimeFigureOut">
              <a:rPr lang="en-US" smtClean="0">
                <a:solidFill>
                  <a:srgbClr val="B13F9A"/>
                </a:solidFill>
              </a:rPr>
              <a:pPr/>
              <a:t>11/1/2017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9CB7-AE3E-4EB4-949C-7D514D82CE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7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7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88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017B91-8509-44F4-ABE1-4D1D2591331D}" type="datetimeFigureOut">
              <a:rPr lang="en-US" smtClean="0">
                <a:solidFill>
                  <a:srgbClr val="B13F9A"/>
                </a:solidFill>
              </a:rPr>
              <a:pPr/>
              <a:t>11/1/2017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A99CB7-AE3E-4EB4-949C-7D514D82CE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5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7B91-8509-44F4-ABE1-4D1D2591331D}" type="datetimeFigureOut">
              <a:rPr lang="en-US" smtClean="0">
                <a:solidFill>
                  <a:srgbClr val="B13F9A"/>
                </a:solidFill>
              </a:rPr>
              <a:pPr/>
              <a:t>11/1/2017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9CB7-AE3E-4EB4-949C-7D514D82C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9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06" tIns="60953" rIns="121906" bIns="60953" anchor="t" compatLnSpc="1"/>
          <a:lstStyle/>
          <a:p>
            <a:pPr defTabSz="121905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7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533"/>
              </a:spcBef>
              <a:spcAft>
                <a:spcPts val="1333"/>
              </a:spcAft>
              <a:buNone/>
              <a:defRPr sz="1600"/>
            </a:lvl1pPr>
            <a:lvl2pPr>
              <a:buNone/>
              <a:defRPr sz="1600"/>
            </a:lvl2pPr>
            <a:lvl3pPr>
              <a:buNone/>
              <a:defRPr sz="13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06" tIns="60953" rIns="121906" bIns="60953" anchor="t" compatLnSpc="1"/>
          <a:lstStyle/>
          <a:p>
            <a:pPr defTabSz="121905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06" tIns="60953" rIns="121906" bIns="60953" anchor="t" compatLnSpc="1"/>
          <a:lstStyle/>
          <a:p>
            <a:pPr defTabSz="121905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06" tIns="60953" rIns="121906" bIns="60953" anchor="t" compatLnSpc="1"/>
          <a:lstStyle/>
          <a:p>
            <a:pPr defTabSz="121905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 defTabSz="121905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06" tIns="60953" rIns="121906" bIns="60953" anchor="t" compatLnSpc="1"/>
          <a:lstStyle/>
          <a:p>
            <a:pPr defTabSz="121905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 defTabSz="121905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017B91-8509-44F4-ABE1-4D1D2591331D}" type="datetimeFigureOut">
              <a:rPr lang="en-US" smtClean="0">
                <a:solidFill>
                  <a:srgbClr val="B13F9A"/>
                </a:solidFill>
              </a:rPr>
              <a:pPr/>
              <a:t>11/1/2017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A99CB7-AE3E-4EB4-949C-7D514D82CE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57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06" tIns="60953" rIns="121906" bIns="60953" anchor="t" compatLnSpc="1"/>
          <a:lstStyle/>
          <a:p>
            <a:pPr defTabSz="121905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 defTabSz="121905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43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121906" tIns="60953" rIns="121906" bIns="60953" numCol="1" spcCol="365718" rtlCol="0" fromWordArt="0" anchor="t" anchorCtr="0" forceAA="0" compatLnSpc="1">
            <a:normAutofit/>
          </a:bodyPr>
          <a:lstStyle>
            <a:lvl1pPr marL="0" indent="0">
              <a:spcBef>
                <a:spcPts val="133"/>
              </a:spcBef>
              <a:spcAft>
                <a:spcPts val="533"/>
              </a:spcAft>
              <a:buFontTx/>
              <a:buNone/>
              <a:defRPr sz="16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06" tIns="60953" rIns="121906" bIns="60953" anchor="t" compatLnSpc="1"/>
          <a:lstStyle/>
          <a:p>
            <a:pPr defTabSz="121905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 defTabSz="121905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06" tIns="60953" rIns="121906" bIns="60953" anchor="t" compatLnSpc="1"/>
          <a:lstStyle/>
          <a:p>
            <a:pPr defTabSz="121905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06" tIns="60953" rIns="121906" bIns="60953" anchor="t" compatLnSpc="1"/>
          <a:lstStyle/>
          <a:p>
            <a:pPr defTabSz="121905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06" tIns="60953" rIns="121906" bIns="60953" anchor="t" compatLnSpc="1"/>
          <a:lstStyle/>
          <a:p>
            <a:pPr defTabSz="121905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017B91-8509-44F4-ABE1-4D1D2591331D}" type="datetimeFigureOut">
              <a:rPr lang="en-US" smtClean="0">
                <a:solidFill>
                  <a:srgbClr val="B13F9A"/>
                </a:solidFill>
              </a:rPr>
              <a:pPr/>
              <a:t>11/1/2017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A99CB7-AE3E-4EB4-949C-7D514D82CE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4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06" tIns="60953" rIns="121906" bIns="60953" anchor="t" compatLnSpc="1"/>
          <a:lstStyle/>
          <a:p>
            <a:pPr defTabSz="121905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7"/>
            <a:ext cx="9956800" cy="1143000"/>
          </a:xfrm>
          <a:prstGeom prst="rect">
            <a:avLst/>
          </a:prstGeom>
        </p:spPr>
        <p:txBody>
          <a:bodyPr vert="horz" lIns="121906" tIns="60953" rIns="121906" bIns="60953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 lIns="121906" tIns="60953" rIns="121906" bIns="60953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lIns="121906" tIns="60953" rIns="121906" bIns="60953" anchor="ctr" anchorCtr="0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pPr defTabSz="1219050"/>
            <a:fld id="{49017B91-8509-44F4-ABE1-4D1D2591331D}" type="datetimeFigureOut">
              <a:rPr lang="en-US" smtClean="0">
                <a:solidFill>
                  <a:srgbClr val="B13F9A"/>
                </a:solidFill>
              </a:rPr>
              <a:pPr defTabSz="1219050"/>
              <a:t>11/1/2017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lIns="121906" tIns="60953" rIns="121906" bIns="60953" anchor="ctr" anchorCtr="0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pPr defTabSz="1219050"/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06" tIns="60953" rIns="121906" bIns="60953" anchor="t" compatLnSpc="1"/>
          <a:lstStyle/>
          <a:p>
            <a:pPr defTabSz="121905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06" tIns="60953" rIns="121906" bIns="60953" anchor="t" compatLnSpc="1"/>
          <a:lstStyle/>
          <a:p>
            <a:pPr defTabSz="121905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 defTabSz="121905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06" tIns="60953" rIns="121906" bIns="60953" anchor="t" compatLnSpc="1"/>
          <a:lstStyle/>
          <a:p>
            <a:pPr defTabSz="121905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 defTabSz="121905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1"/>
            <a:ext cx="812800" cy="521208"/>
          </a:xfrm>
          <a:prstGeom prst="rect">
            <a:avLst/>
          </a:prstGeom>
        </p:spPr>
        <p:txBody>
          <a:bodyPr vert="horz" lIns="121906" tIns="60953" rIns="121906" bIns="60953" anchor="ctr"/>
          <a:lstStyle>
            <a:lvl1pPr algn="ctr" eaLnBrk="1" latinLnBrk="0" hangingPunct="1">
              <a:defRPr kumimoji="0" sz="1900" b="1">
                <a:solidFill>
                  <a:srgbClr val="FFFFFF"/>
                </a:solidFill>
              </a:defRPr>
            </a:lvl1pPr>
          </a:lstStyle>
          <a:p>
            <a:pPr defTabSz="1219050"/>
            <a:fld id="{2BA99CB7-AE3E-4EB4-949C-7D514D82CE6F}" type="slidenum">
              <a:rPr lang="en-US" smtClean="0"/>
              <a:pPr defTabSz="121905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1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7" r:id="rId1"/>
    <p:sldLayoutId id="2147484958" r:id="rId2"/>
    <p:sldLayoutId id="2147484959" r:id="rId3"/>
    <p:sldLayoutId id="2147484960" r:id="rId4"/>
    <p:sldLayoutId id="2147484961" r:id="rId5"/>
    <p:sldLayoutId id="2147484962" r:id="rId6"/>
    <p:sldLayoutId id="2147484963" r:id="rId7"/>
    <p:sldLayoutId id="2147484964" r:id="rId8"/>
    <p:sldLayoutId id="2147484965" r:id="rId9"/>
    <p:sldLayoutId id="2147484966" r:id="rId10"/>
    <p:sldLayoutId id="21474849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18" indent="-365718" algn="l" rtl="0" eaLnBrk="1" latinLnBrk="0" hangingPunct="1">
        <a:spcBef>
          <a:spcPts val="800"/>
        </a:spcBef>
        <a:buClr>
          <a:schemeClr val="accent1"/>
        </a:buClr>
        <a:buSzPct val="70000"/>
        <a:buFont typeface="Wingdings"/>
        <a:buChar char="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53333" indent="-36571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indent="-243811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760" indent="-243811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478" indent="-243811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316191" indent="-243811" algn="l" rtl="0" eaLnBrk="1" latinLnBrk="0" hangingPunct="1">
        <a:spcBef>
          <a:spcPct val="20000"/>
        </a:spcBef>
        <a:buClr>
          <a:schemeClr val="accent1"/>
        </a:buClr>
        <a:buChar char="•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6pPr>
      <a:lvl7pPr marL="2681906" indent="-243811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9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047620" indent="-243811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9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3413333" indent="-243811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9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06" tIns="60953" rIns="121906" bIns="609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06" tIns="60953" rIns="121906" bIns="609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06" tIns="60953" rIns="121906" bIns="6095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23"/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23"/>
              <a:t>11/1/2017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06" tIns="60953" rIns="121906" bIns="6095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06" tIns="60953" rIns="121906" bIns="6095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23"/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8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9" r:id="rId1"/>
    <p:sldLayoutId id="2147484970" r:id="rId2"/>
    <p:sldLayoutId id="2147484971" r:id="rId3"/>
    <p:sldLayoutId id="2147484972" r:id="rId4"/>
    <p:sldLayoutId id="2147484973" r:id="rId5"/>
    <p:sldLayoutId id="2147484974" r:id="rId6"/>
    <p:sldLayoutId id="2147484975" r:id="rId7"/>
    <p:sldLayoutId id="2147484976" r:id="rId8"/>
    <p:sldLayoutId id="2147484977" r:id="rId9"/>
    <p:sldLayoutId id="2147484978" r:id="rId10"/>
    <p:sldLayoutId id="2147484979" r:id="rId11"/>
  </p:sldLayoutIdLst>
  <p:txStyles>
    <p:titleStyle>
      <a:lvl1pPr algn="ctr" defTabSz="60952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609523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78" indent="-380953" algn="l" defTabSz="609523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1" indent="-304760" algn="l" defTabSz="609523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0" algn="l" defTabSz="609523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0" algn="l" defTabSz="609523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0" algn="l" defTabSz="60952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0" algn="l" defTabSz="60952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0" algn="l" defTabSz="60952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0" algn="l" defTabSz="60952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8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553184" cy="6858000"/>
          </a:xfrm>
          <a:prstGeom prst="rect">
            <a:avLst/>
          </a:prstGeom>
          <a:solidFill>
            <a:srgbClr val="A8AD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6" tIns="60953" rIns="121906" bIns="60953" rtlCol="0" anchor="ctr"/>
          <a:lstStyle/>
          <a:p>
            <a:pPr algn="ctr" defTabSz="609523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861" y="3716868"/>
            <a:ext cx="9369467" cy="2607733"/>
          </a:xfrm>
        </p:spPr>
        <p:txBody>
          <a:bodyPr>
            <a:noAutofit/>
          </a:bodyPr>
          <a:lstStyle/>
          <a:p>
            <a:pPr algn="ctr"/>
            <a:r>
              <a:rPr lang="zh-TW" altLang="en-US" sz="6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幫您替寶貝</a:t>
            </a:r>
            <a:r>
              <a:rPr lang="en-US" altLang="zh-TW" sz="6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打造一個純淨的家！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9"/>
          <a:stretch/>
        </p:blipFill>
        <p:spPr>
          <a:xfrm>
            <a:off x="9386179" y="-17929"/>
            <a:ext cx="2805831" cy="6902824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3048000" y="1456268"/>
            <a:ext cx="3048000" cy="2611507"/>
            <a:chOff x="2312238" y="735968"/>
            <a:chExt cx="2540412" cy="3387216"/>
          </a:xfrm>
        </p:grpSpPr>
        <p:sp>
          <p:nvSpPr>
            <p:cNvPr id="12" name="Oval 2"/>
            <p:cNvSpPr/>
            <p:nvPr/>
          </p:nvSpPr>
          <p:spPr>
            <a:xfrm>
              <a:off x="2312238" y="735968"/>
              <a:ext cx="2540412" cy="3387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23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13" name="Picture 4"/>
            <p:cNvPicPr>
              <a:picLocks noChangeAspect="1"/>
            </p:cNvPicPr>
            <p:nvPr/>
          </p:nvPicPr>
          <p:blipFill rotWithShape="1">
            <a:blip r:embed="rId3"/>
            <a:srcRect l="3011" t="10215" r="7536" b="6544"/>
            <a:stretch/>
          </p:blipFill>
          <p:spPr>
            <a:xfrm>
              <a:off x="2757112" y="1282016"/>
              <a:ext cx="1650669" cy="2252881"/>
            </a:xfrm>
            <a:prstGeom prst="rect">
              <a:avLst/>
            </a:prstGeom>
            <a:effectLst/>
          </p:spPr>
        </p:pic>
      </p:grpSp>
      <p:sp>
        <p:nvSpPr>
          <p:cNvPr id="14" name="Title 7"/>
          <p:cNvSpPr txBox="1">
            <a:spLocks/>
          </p:cNvSpPr>
          <p:nvPr/>
        </p:nvSpPr>
        <p:spPr>
          <a:xfrm>
            <a:off x="91861" y="152401"/>
            <a:ext cx="9369467" cy="1303867"/>
          </a:xfrm>
          <a:prstGeom prst="rect">
            <a:avLst/>
          </a:prstGeom>
        </p:spPr>
        <p:txBody>
          <a:bodyPr vert="horz" lIns="121906" tIns="60953" rIns="121906" bIns="60953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050"/>
            <a:r>
              <a:rPr lang="zh-TW" altLang="en-US" sz="6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愛的奇蹟™</a:t>
            </a:r>
          </a:p>
        </p:txBody>
      </p:sp>
    </p:spTree>
    <p:extLst>
      <p:ext uri="{BB962C8B-B14F-4D97-AF65-F5344CB8AC3E}">
        <p14:creationId xmlns:p14="http://schemas.microsoft.com/office/powerpoint/2010/main" val="38773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-origin.shop.com/sku/C6943/400/C6943.jpg?disableFallb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71515"/>
            <a:ext cx="4722152" cy="403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7"/>
          <p:cNvSpPr txBox="1">
            <a:spLocks/>
          </p:cNvSpPr>
          <p:nvPr/>
        </p:nvSpPr>
        <p:spPr>
          <a:xfrm>
            <a:off x="1" y="177801"/>
            <a:ext cx="9369467" cy="1187427"/>
          </a:xfrm>
          <a:prstGeom prst="rect">
            <a:avLst/>
          </a:prstGeom>
        </p:spPr>
        <p:txBody>
          <a:bodyPr vert="horz" lIns="121904" tIns="60952" rIns="121904" bIns="60952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AEAADC"/>
                </a:solidFill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pPr defTabSz="609507"/>
            <a:r>
              <a:rPr lang="zh-TW" altLang="en-US" dirty="0">
                <a:solidFill>
                  <a:srgbClr val="99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愛的奇蹟™居家清潔</a:t>
            </a:r>
            <a:r>
              <a:rPr lang="zh-TW" altLang="en-US" dirty="0" smtClean="0">
                <a:solidFill>
                  <a:srgbClr val="99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組（附瓶）</a:t>
            </a:r>
            <a:endParaRPr lang="en-US" dirty="0">
              <a:solidFill>
                <a:srgbClr val="99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011" t="10215" r="7536" b="6544"/>
          <a:stretch/>
        </p:blipFill>
        <p:spPr>
          <a:xfrm>
            <a:off x="8262145" y="5717252"/>
            <a:ext cx="946027" cy="968373"/>
          </a:xfrm>
          <a:prstGeom prst="rect">
            <a:avLst/>
          </a:prstGeom>
          <a:effectLst/>
        </p:spPr>
      </p:pic>
      <p:sp>
        <p:nvSpPr>
          <p:cNvPr id="5" name="TextBox 4"/>
          <p:cNvSpPr txBox="1"/>
          <p:nvPr/>
        </p:nvSpPr>
        <p:spPr>
          <a:xfrm>
            <a:off x="1919536" y="4343400"/>
            <a:ext cx="6000376" cy="2038165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defTabSz="609507">
              <a:lnSpc>
                <a:spcPts val="3733"/>
              </a:lnSpc>
            </a:pP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代號</a:t>
            </a: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T6943</a:t>
            </a:r>
          </a:p>
          <a:p>
            <a:pPr defTabSz="609507">
              <a:lnSpc>
                <a:spcPts val="3733"/>
              </a:lnSpc>
            </a:pPr>
            <a:r>
              <a:rPr lang="zh-TW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</a:t>
            </a:r>
            <a:r>
              <a:rPr lang="zh-TW" alt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連鎖</a:t>
            </a:r>
            <a:r>
              <a:rPr lang="en-US" altLang="zh-TW" sz="2800" b="1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®</a:t>
            </a:r>
            <a:r>
              <a:rPr lang="zh-CN" alt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成本價</a:t>
            </a: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NT$ 1,135</a:t>
            </a:r>
            <a:endParaRPr 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09507">
              <a:lnSpc>
                <a:spcPts val="3733"/>
              </a:lnSpc>
            </a:pP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建議零售價</a:t>
            </a: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NT$ 1,590</a:t>
            </a:r>
            <a:endParaRPr 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09507">
              <a:lnSpc>
                <a:spcPts val="3733"/>
              </a:lnSpc>
            </a:pP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BV: 20.00</a:t>
            </a:r>
          </a:p>
        </p:txBody>
      </p:sp>
    </p:spTree>
    <p:extLst>
      <p:ext uri="{BB962C8B-B14F-4D97-AF65-F5344CB8AC3E}">
        <p14:creationId xmlns:p14="http://schemas.microsoft.com/office/powerpoint/2010/main" val="27146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26301" y="1952562"/>
            <a:ext cx="949751" cy="615553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609507"/>
            <a:r>
              <a:rPr lang="en-US" sz="3200" dirty="0">
                <a:solidFill>
                  <a:srgbClr val="FFFFFF"/>
                </a:solidFill>
                <a:latin typeface="Gill Sans Light"/>
                <a:cs typeface="Gill Sans Light"/>
              </a:rPr>
              <a:t>new</a:t>
            </a:r>
          </a:p>
        </p:txBody>
      </p:sp>
      <p:sp>
        <p:nvSpPr>
          <p:cNvPr id="11" name="Title 7"/>
          <p:cNvSpPr txBox="1">
            <a:spLocks/>
          </p:cNvSpPr>
          <p:nvPr/>
        </p:nvSpPr>
        <p:spPr>
          <a:xfrm>
            <a:off x="-240704" y="107973"/>
            <a:ext cx="9369467" cy="1187427"/>
          </a:xfrm>
          <a:prstGeom prst="rect">
            <a:avLst/>
          </a:prstGeom>
        </p:spPr>
        <p:txBody>
          <a:bodyPr vert="horz" lIns="121904" tIns="60952" rIns="121904" bIns="6095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300" b="1" dirty="0">
                <a:solidFill>
                  <a:srgbClr val="AEAAD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愛的奇蹟™居家清潔組補充包</a:t>
            </a:r>
            <a:endParaRPr lang="en-US" sz="4300" b="1" dirty="0">
              <a:solidFill>
                <a:srgbClr val="AEAAD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itle 7"/>
          <p:cNvSpPr txBox="1">
            <a:spLocks/>
          </p:cNvSpPr>
          <p:nvPr/>
        </p:nvSpPr>
        <p:spPr>
          <a:xfrm>
            <a:off x="166776" y="1837237"/>
            <a:ext cx="7170919" cy="2023811"/>
          </a:xfrm>
          <a:prstGeom prst="rect">
            <a:avLst/>
          </a:prstGeom>
        </p:spPr>
        <p:txBody>
          <a:bodyPr vert="horz" lIns="121904" tIns="60952" rIns="121904" bIns="6095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09507" indent="-609507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3700" b="1" dirty="0">
              <a:solidFill>
                <a:srgbClr val="AEAADC"/>
              </a:solidFill>
              <a:latin typeface="Maiandra GD" panose="020E0502030308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011" t="10215" r="7536" b="6544"/>
          <a:stretch/>
        </p:blipFill>
        <p:spPr>
          <a:xfrm>
            <a:off x="8384253" y="210524"/>
            <a:ext cx="946027" cy="968373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2" b="11280"/>
          <a:stretch/>
        </p:blipFill>
        <p:spPr>
          <a:xfrm>
            <a:off x="70836" y="4052479"/>
            <a:ext cx="4910832" cy="28840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0067" y="2254842"/>
            <a:ext cx="9069889" cy="1600422"/>
          </a:xfrm>
          <a:prstGeom prst="rect">
            <a:avLst/>
          </a:prstGeom>
        </p:spPr>
        <p:txBody>
          <a:bodyPr wrap="square" lIns="121904" tIns="60952" rIns="121904" bIns="60952">
            <a:spAutoFit/>
          </a:bodyPr>
          <a:lstStyle/>
          <a:p>
            <a:pPr defTabSz="609507"/>
            <a:r>
              <a:rPr lang="zh-TW" altLang="en-US" sz="32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每一組愛的奇蹟™居家清潔組補充</a:t>
            </a:r>
            <a:r>
              <a:rPr lang="zh-TW" altLang="en-US" sz="3200" b="1" dirty="0" smtClean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</a:t>
            </a:r>
            <a:endParaRPr lang="en-US" altLang="zh-TW" sz="3200" b="1" dirty="0" smtClean="0">
              <a:solidFill>
                <a:prstClr val="white">
                  <a:lumMod val="50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09507"/>
            <a:r>
              <a:rPr lang="zh-TW" altLang="en-US" sz="3200" b="1" dirty="0" smtClean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內含</a:t>
            </a:r>
            <a:r>
              <a:rPr lang="zh-TW" altLang="en-US" sz="32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居家清潔組的各項產品，</a:t>
            </a:r>
            <a:r>
              <a:rPr lang="zh-TW" altLang="en-US" sz="3200" b="1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每項</a:t>
            </a:r>
            <a:r>
              <a:rPr lang="en-US" altLang="zh-TW" sz="3200" b="1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200" b="1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</a:t>
            </a:r>
            <a:r>
              <a:rPr lang="zh-TW" altLang="en-US" sz="3200" b="1" dirty="0" smtClean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200" b="1" dirty="0" smtClean="0">
              <a:solidFill>
                <a:prstClr val="white">
                  <a:lumMod val="50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09507"/>
            <a:r>
              <a:rPr lang="zh-TW" altLang="en-US" sz="3200" b="1" dirty="0" smtClean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</a:t>
            </a:r>
            <a:r>
              <a:rPr lang="zh-TW" altLang="en-US" sz="32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您不用擔心會臨時不夠用</a:t>
            </a:r>
            <a:r>
              <a:rPr lang="zh-TW" altLang="en-US" sz="3200" b="1" dirty="0" smtClean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solidFill>
                <a:prstClr val="white">
                  <a:lumMod val="50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5880" y="4447868"/>
            <a:ext cx="4314400" cy="2077476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defTabSz="609507">
              <a:spcBef>
                <a:spcPts val="600"/>
              </a:spcBef>
            </a:pPr>
            <a:r>
              <a:rPr lang="zh-CN" altLang="en-US" sz="28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代號</a:t>
            </a:r>
            <a:r>
              <a:rPr lang="en-US" sz="28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CN" sz="28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en-US" sz="28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6904 - </a:t>
            </a:r>
            <a:r>
              <a:rPr lang="en-US" altLang="zh-CN" sz="28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en-US" sz="28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6907</a:t>
            </a:r>
          </a:p>
          <a:p>
            <a:pPr defTabSz="609507">
              <a:spcBef>
                <a:spcPts val="600"/>
              </a:spcBef>
            </a:pPr>
            <a:r>
              <a:rPr lang="zh-TW" altLang="en-US" sz="28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</a:t>
            </a:r>
            <a:r>
              <a:rPr lang="zh-TW" altLang="en-US" sz="2800" b="1" dirty="0" smtClean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連鎖</a:t>
            </a:r>
            <a:r>
              <a:rPr lang="en-US" altLang="zh-TW" sz="2800" b="1" baseline="30000" dirty="0" smtClean="0">
                <a:solidFill>
                  <a:prstClr val="white">
                    <a:lumMod val="50000"/>
                  </a:prstClr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®</a:t>
            </a:r>
            <a:r>
              <a:rPr lang="zh-TW" altLang="en-US" sz="2800" b="1" dirty="0" smtClean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成本價</a:t>
            </a:r>
            <a:r>
              <a:rPr lang="en-US" sz="28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CN" sz="28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NT$ 265</a:t>
            </a:r>
          </a:p>
          <a:p>
            <a:pPr defTabSz="609507">
              <a:spcBef>
                <a:spcPts val="600"/>
              </a:spcBef>
            </a:pPr>
            <a:r>
              <a:rPr lang="zh-CN" altLang="en-US" sz="28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建議零售價</a:t>
            </a:r>
            <a:r>
              <a:rPr lang="en-US" sz="28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NT$ 375</a:t>
            </a:r>
          </a:p>
          <a:p>
            <a:pPr defTabSz="609507">
              <a:spcBef>
                <a:spcPts val="600"/>
              </a:spcBef>
            </a:pPr>
            <a:r>
              <a:rPr lang="en-US" sz="28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BV: 4.5</a:t>
            </a:r>
          </a:p>
        </p:txBody>
      </p:sp>
      <p:sp>
        <p:nvSpPr>
          <p:cNvPr id="2" name="矩形 1"/>
          <p:cNvSpPr/>
          <p:nvPr/>
        </p:nvSpPr>
        <p:spPr>
          <a:xfrm>
            <a:off x="3553227" y="1268760"/>
            <a:ext cx="1887696" cy="615553"/>
          </a:xfrm>
          <a:prstGeom prst="rect">
            <a:avLst/>
          </a:prstGeom>
          <a:solidFill>
            <a:srgbClr val="FF0000"/>
          </a:solidFill>
        </p:spPr>
        <p:txBody>
          <a:bodyPr wrap="none" lIns="121904" tIns="60952" rIns="121904" bIns="60952">
            <a:spAutoFit/>
          </a:bodyPr>
          <a:lstStyle/>
          <a:p>
            <a:pPr defTabSz="1219020"/>
            <a:r>
              <a:rPr lang="zh-TW" altLang="en-US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即將上市</a:t>
            </a:r>
          </a:p>
        </p:txBody>
      </p:sp>
    </p:spTree>
    <p:extLst>
      <p:ext uri="{BB962C8B-B14F-4D97-AF65-F5344CB8AC3E}">
        <p14:creationId xmlns:p14="http://schemas.microsoft.com/office/powerpoint/2010/main" val="41083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553184" cy="6858000"/>
          </a:xfrm>
          <a:prstGeom prst="rect">
            <a:avLst/>
          </a:prstGeom>
          <a:solidFill>
            <a:srgbClr val="A8AD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609507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" y="3459312"/>
            <a:ext cx="9369467" cy="2607733"/>
          </a:xfrm>
        </p:spPr>
        <p:txBody>
          <a:bodyPr>
            <a:noAutofit/>
          </a:bodyPr>
          <a:lstStyle/>
          <a:p>
            <a:r>
              <a:rPr lang="zh-TW" altLang="en-US" sz="37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37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讓愛的奇蹟™居家清潔組</a:t>
            </a:r>
            <a:r>
              <a:rPr lang="en-US" altLang="zh-TW" sz="4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幫您替寶貝打造一個純淨的家！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9"/>
          <a:stretch/>
        </p:blipFill>
        <p:spPr>
          <a:xfrm>
            <a:off x="9386181" y="-17929"/>
            <a:ext cx="2805831" cy="690282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999476" y="241356"/>
            <a:ext cx="3387216" cy="33872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609507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011" t="10215" r="7536" b="6544"/>
          <a:stretch/>
        </p:blipFill>
        <p:spPr>
          <a:xfrm>
            <a:off x="3592647" y="808532"/>
            <a:ext cx="2200892" cy="225288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3232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553184" cy="6858000"/>
          </a:xfrm>
          <a:prstGeom prst="rect">
            <a:avLst/>
          </a:prstGeom>
          <a:solidFill>
            <a:srgbClr val="A8AD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609507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1424" y="404664"/>
            <a:ext cx="9369467" cy="1639592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的奇蹟</a:t>
            </a:r>
            <a:r>
              <a:rPr 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™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居家清潔組</a:t>
            </a:r>
            <a:r>
              <a:rPr 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（附瓶）</a:t>
            </a:r>
            <a:endParaRPr 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9"/>
          <a:stretch/>
        </p:blipFill>
        <p:spPr>
          <a:xfrm>
            <a:off x="9386181" y="-17929"/>
            <a:ext cx="2805831" cy="6902824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132605" y="246870"/>
            <a:ext cx="1566779" cy="1525946"/>
            <a:chOff x="2312238" y="735968"/>
            <a:chExt cx="2540412" cy="3387216"/>
          </a:xfrm>
        </p:grpSpPr>
        <p:sp>
          <p:nvSpPr>
            <p:cNvPr id="3" name="Oval 2"/>
            <p:cNvSpPr/>
            <p:nvPr/>
          </p:nvSpPr>
          <p:spPr>
            <a:xfrm>
              <a:off x="2312238" y="735968"/>
              <a:ext cx="2540412" cy="3387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07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3011" t="10215" r="7536" b="6544"/>
            <a:stretch/>
          </p:blipFill>
          <p:spPr>
            <a:xfrm>
              <a:off x="2757112" y="1282016"/>
              <a:ext cx="1650669" cy="2252881"/>
            </a:xfrm>
            <a:prstGeom prst="rect">
              <a:avLst/>
            </a:prstGeom>
            <a:effectLst/>
          </p:spPr>
        </p:pic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97000"/>
            <a:ext cx="5717416" cy="571741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422400" y="6241193"/>
            <a:ext cx="7547720" cy="492443"/>
          </a:xfrm>
          <a:prstGeom prst="rect">
            <a:avLst/>
          </a:prstGeom>
        </p:spPr>
        <p:txBody>
          <a:bodyPr wrap="square" lIns="121904" tIns="60952" rIns="121904" bIns="60952">
            <a:spAutoFit/>
          </a:bodyPr>
          <a:lstStyle/>
          <a:p>
            <a:pPr defTabSz="1219020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成分溫和的家用清潔用品，細心呵護家中的小寶貝</a:t>
            </a:r>
            <a:r>
              <a:rPr lang="en-US" altLang="zh-TW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0078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292851" y="177801"/>
            <a:ext cx="8668543" cy="1187427"/>
          </a:xfrm>
          <a:prstGeom prst="rect">
            <a:avLst/>
          </a:prstGeom>
        </p:spPr>
        <p:txBody>
          <a:bodyPr vert="horz" lIns="121904" tIns="60952" rIns="121904" bIns="6095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300" b="1" dirty="0">
                <a:solidFill>
                  <a:srgbClr val="99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為什麼選擇愛的奇蹟™居家清潔組</a:t>
            </a:r>
            <a:r>
              <a:rPr lang="en-US" altLang="zh-TW" sz="4300" b="1" dirty="0">
                <a:solidFill>
                  <a:srgbClr val="99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en-US" sz="4300" b="1" dirty="0">
                <a:solidFill>
                  <a:srgbClr val="99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11" t="10215" r="7536" b="6544"/>
          <a:stretch/>
        </p:blipFill>
        <p:spPr>
          <a:xfrm>
            <a:off x="8245782" y="5772995"/>
            <a:ext cx="946027" cy="968373"/>
          </a:xfrm>
          <a:prstGeom prst="rect">
            <a:avLst/>
          </a:prstGeom>
          <a:effectLst/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3600070"/>
            <a:ext cx="3773134" cy="377313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32068" y="1628800"/>
            <a:ext cx="875974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愛的奇蹟™居家清潔組每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項產品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皆</a:t>
            </a:r>
            <a:endParaRPr lang="en-US" altLang="zh-TW" sz="32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09507" indent="-609507">
              <a:lnSpc>
                <a:spcPts val="4500"/>
              </a:lnSpc>
              <a:buFont typeface="Wingdings" panose="05000000000000000000" pitchFamily="2" charset="2"/>
              <a:buChar char="ü"/>
            </a:pPr>
            <a:r>
              <a:rPr lang="zh-TW" altLang="en-US" sz="3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植物及植物複合物取得的清潔成分</a:t>
            </a:r>
          </a:p>
          <a:p>
            <a:pPr marL="609507" indent="-609507">
              <a:lnSpc>
                <a:spcPts val="4500"/>
              </a:lnSpc>
              <a:buFont typeface="Wingdings" panose="05000000000000000000" pitchFamily="2" charset="2"/>
              <a:buChar char="ü"/>
            </a:pPr>
            <a:r>
              <a:rPr lang="zh-TW" altLang="en-US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無毒，可生物分解，不含</a:t>
            </a:r>
            <a:r>
              <a:rPr lang="zh-TW" altLang="en-US" sz="3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磷酸鹽</a:t>
            </a:r>
            <a:endParaRPr lang="en-US" altLang="zh-TW" sz="3200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09507" indent="-609507">
              <a:lnSpc>
                <a:spcPts val="4500"/>
              </a:lnSpc>
              <a:buFont typeface="Wingdings" panose="05000000000000000000" pitchFamily="2" charset="2"/>
              <a:buChar char="ü"/>
            </a:pPr>
            <a:r>
              <a:rPr lang="zh-TW" altLang="en-US" sz="3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安心用於寶貝會碰觸到的所有表面</a:t>
            </a:r>
            <a:endParaRPr lang="en-US" altLang="zh-TW" sz="32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521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695400" y="1340768"/>
            <a:ext cx="9241073" cy="2579224"/>
          </a:xfrm>
          <a:prstGeom prst="rect">
            <a:avLst/>
          </a:prstGeom>
        </p:spPr>
        <p:txBody>
          <a:bodyPr vert="horz" lIns="121904" tIns="60952" rIns="121904" bIns="60952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lnSpc>
                <a:spcPts val="3800"/>
              </a:lnSpc>
            </a:pPr>
            <a:r>
              <a:rPr lang="zh-TW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每罐內含 </a:t>
            </a: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b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en-US" altLang="zh-TW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包愛的奇蹟™環璄</a:t>
            </a:r>
            <a:r>
              <a:rPr lang="zh-TW" alt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清潔劑</a:t>
            </a:r>
          </a:p>
          <a:p>
            <a:pPr algn="l" fontAlgn="base">
              <a:lnSpc>
                <a:spcPts val="3800"/>
              </a:lnSpc>
            </a:pPr>
            <a:r>
              <a:rPr lang="en-US" altLang="zh-CN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en-US" altLang="zh-TW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包愛的奇蹟™蔬果洗潔精</a:t>
            </a:r>
          </a:p>
          <a:p>
            <a:pPr algn="l" fontAlgn="base">
              <a:lnSpc>
                <a:spcPts val="3800"/>
              </a:lnSpc>
            </a:pPr>
            <a:r>
              <a:rPr lang="en-US" altLang="zh-CN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en-US" altLang="zh-TW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包愛的奇蹟™污漬去除</a:t>
            </a:r>
            <a:r>
              <a:rPr lang="zh-TW" alt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劑</a:t>
            </a:r>
          </a:p>
          <a:p>
            <a:pPr algn="l" fontAlgn="base">
              <a:lnSpc>
                <a:spcPts val="3800"/>
              </a:lnSpc>
            </a:pPr>
            <a:r>
              <a:rPr lang="en-US" altLang="zh-TW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- 4</a:t>
            </a:r>
            <a:r>
              <a:rPr lang="zh-TW" alt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包愛的奇蹟™寶寶餐具洗潔精 </a:t>
            </a:r>
            <a:endParaRPr lang="en-US" altLang="zh-TW" sz="2800" b="1" dirty="0" smtClean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fontAlgn="base">
              <a:lnSpc>
                <a:spcPts val="3800"/>
              </a:lnSpc>
            </a:pPr>
            <a:endParaRPr lang="en-US" altLang="zh-TW" sz="28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-384720" y="177801"/>
            <a:ext cx="9369467" cy="1187427"/>
          </a:xfrm>
          <a:prstGeom prst="rect">
            <a:avLst/>
          </a:prstGeom>
        </p:spPr>
        <p:txBody>
          <a:bodyPr vert="horz" lIns="121904" tIns="60952" rIns="121904" bIns="6095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300" b="1" dirty="0">
                <a:solidFill>
                  <a:srgbClr val="99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愛的奇蹟™居家清潔組（附瓶）</a:t>
            </a:r>
            <a:r>
              <a:rPr lang="en-US" sz="4300" b="1" dirty="0">
                <a:solidFill>
                  <a:srgbClr val="99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11" t="10215" r="7536" b="6544"/>
          <a:stretch/>
        </p:blipFill>
        <p:spPr>
          <a:xfrm>
            <a:off x="8310503" y="287327"/>
            <a:ext cx="946027" cy="968373"/>
          </a:xfrm>
          <a:prstGeom prst="rect">
            <a:avLst/>
          </a:prstGeom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60" y="3714397"/>
            <a:ext cx="2090867" cy="2090867"/>
          </a:xfrm>
          <a:prstGeom prst="rect">
            <a:avLst/>
          </a:prstGeom>
        </p:spPr>
      </p:pic>
      <p:sp>
        <p:nvSpPr>
          <p:cNvPr id="3" name="Equal 2"/>
          <p:cNvSpPr/>
          <p:nvPr/>
        </p:nvSpPr>
        <p:spPr>
          <a:xfrm>
            <a:off x="3202246" y="4481985"/>
            <a:ext cx="902796" cy="603199"/>
          </a:xfrm>
          <a:prstGeom prst="mathEqual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609507"/>
            <a:endParaRPr lang="en-US" sz="240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3217" y="4367425"/>
            <a:ext cx="2434831" cy="98486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609507"/>
            <a:r>
              <a:rPr lang="en-US" altLang="zh-TW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瓶</a:t>
            </a:r>
            <a:endParaRPr lang="en-US" altLang="zh-TW" sz="28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609507"/>
            <a:r>
              <a:rPr lang="zh-TW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清潔劑產品</a:t>
            </a:r>
            <a:endParaRPr 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5400" y="5877272"/>
            <a:ext cx="84482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小巧方便的包裝罐，設計有安全瓶蓋，內含相當於</a:t>
            </a:r>
            <a:r>
              <a:rPr lang="en-US" altLang="zh-TW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瓶清潔劑的</a:t>
            </a:r>
            <a:r>
              <a:rPr lang="zh-TW" alt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</a:t>
            </a:r>
            <a:endParaRPr lang="en-US" altLang="zh-TW" sz="2000" b="1" dirty="0" smtClean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lang="zh-TW" alt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可重複使用的</a:t>
            </a:r>
            <a:r>
              <a:rPr lang="zh-TW" alt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空瓶</a:t>
            </a:r>
            <a:r>
              <a:rPr lang="zh-TW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地球</a:t>
            </a:r>
            <a:r>
              <a:rPr lang="zh-TW" alt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友善</a:t>
            </a:r>
            <a:endParaRPr lang="en-US" altLang="zh-TW" sz="2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890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" y="181081"/>
            <a:ext cx="9369467" cy="1187427"/>
          </a:xfrm>
          <a:prstGeom prst="rect">
            <a:avLst/>
          </a:prstGeom>
        </p:spPr>
        <p:txBody>
          <a:bodyPr vert="horz" lIns="121904" tIns="60952" rIns="121904" bIns="6095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300" b="1" dirty="0">
                <a:solidFill>
                  <a:srgbClr val="99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如何使用</a:t>
            </a:r>
            <a:endParaRPr lang="en-US" altLang="zh-TW" sz="4300" b="1" dirty="0">
              <a:solidFill>
                <a:srgbClr val="99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77108" y="2238773"/>
            <a:ext cx="9316453" cy="3475777"/>
          </a:xfrm>
          <a:prstGeom prst="rect">
            <a:avLst/>
          </a:prstGeom>
        </p:spPr>
        <p:txBody>
          <a:bodyPr vert="horz" lIns="121904" tIns="60952" rIns="121904" bIns="6095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8184" algn="l">
              <a:spcBef>
                <a:spcPts val="0"/>
              </a:spcBef>
            </a:pPr>
            <a:endParaRPr lang="en-US" sz="2100" dirty="0">
              <a:solidFill>
                <a:prstClr val="white">
                  <a:lumMod val="50000"/>
                </a:prstClr>
              </a:solidFill>
              <a:latin typeface="Maiandra GD" panose="020E0502030308020204" pitchFamily="34" charset="0"/>
            </a:endParaRPr>
          </a:p>
          <a:p>
            <a:pPr algn="l" fontAlgn="base"/>
            <a:endParaRPr lang="en-US" sz="1600" dirty="0">
              <a:solidFill>
                <a:prstClr val="white">
                  <a:lumMod val="50000"/>
                </a:prstClr>
              </a:solidFill>
            </a:endParaRPr>
          </a:p>
          <a:p>
            <a:pPr marL="274280" algn="l">
              <a:spcBef>
                <a:spcPts val="0"/>
              </a:spcBef>
            </a:pPr>
            <a:endParaRPr 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011" t="10215" r="7536" b="6544"/>
          <a:stretch/>
        </p:blipFill>
        <p:spPr>
          <a:xfrm>
            <a:off x="8300533" y="181081"/>
            <a:ext cx="946027" cy="968373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196092" y="4855931"/>
            <a:ext cx="8539064" cy="1785104"/>
          </a:xfrm>
          <a:prstGeom prst="rect">
            <a:avLst/>
          </a:prstGeom>
        </p:spPr>
        <p:txBody>
          <a:bodyPr wrap="square" lIns="121904" tIns="60952" rIns="121904" bIns="60952">
            <a:spAutoFit/>
          </a:bodyPr>
          <a:lstStyle/>
          <a:p>
            <a:pPr algn="ctr" defTabSz="609507">
              <a:lnSpc>
                <a:spcPct val="150000"/>
              </a:lnSpc>
            </a:pPr>
            <a:r>
              <a:rPr lang="zh-TW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本產品先進的獨特配方領導未來清潔用品的走向。</a:t>
            </a:r>
            <a:endParaRPr lang="en-US" altLang="zh-TW" sz="24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609507">
              <a:lnSpc>
                <a:spcPct val="150000"/>
              </a:lnSpc>
            </a:pPr>
            <a:r>
              <a:rPr lang="zh-TW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您只需將罐內的一包產品放入瓶中後注入清水，</a:t>
            </a:r>
            <a:endParaRPr lang="en-US" altLang="zh-TW" sz="24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609507">
              <a:lnSpc>
                <a:spcPct val="150000"/>
              </a:lnSpc>
            </a:pPr>
            <a:r>
              <a:rPr lang="zh-TW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一分鐘的時間一瓶溫和清潔劑就可供您使用了！</a:t>
            </a:r>
            <a:endParaRPr lang="en-US" sz="24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88" y="1368511"/>
            <a:ext cx="7721600" cy="3340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295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26301" y="1952562"/>
            <a:ext cx="949751" cy="615553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609507"/>
            <a:r>
              <a:rPr lang="en-US" sz="3200" dirty="0">
                <a:solidFill>
                  <a:srgbClr val="FFFFFF"/>
                </a:solidFill>
                <a:latin typeface="Gill Sans Light"/>
                <a:cs typeface="Gill Sans Light"/>
              </a:rPr>
              <a:t>new</a:t>
            </a:r>
          </a:p>
        </p:txBody>
      </p:sp>
      <p:sp>
        <p:nvSpPr>
          <p:cNvPr id="11" name="Title 7"/>
          <p:cNvSpPr txBox="1">
            <a:spLocks/>
          </p:cNvSpPr>
          <p:nvPr/>
        </p:nvSpPr>
        <p:spPr>
          <a:xfrm>
            <a:off x="1" y="348273"/>
            <a:ext cx="9369467" cy="1187427"/>
          </a:xfrm>
          <a:prstGeom prst="rect">
            <a:avLst/>
          </a:prstGeom>
        </p:spPr>
        <p:txBody>
          <a:bodyPr vert="horz" lIns="121904" tIns="60952" rIns="121904" bIns="6095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300" b="1" dirty="0">
                <a:solidFill>
                  <a:srgbClr val="99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愛的奇蹟™環璄清潔劑</a:t>
            </a:r>
            <a:endParaRPr lang="en-US" sz="4300" b="1" dirty="0">
              <a:solidFill>
                <a:srgbClr val="99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itle 7"/>
          <p:cNvSpPr txBox="1">
            <a:spLocks/>
          </p:cNvSpPr>
          <p:nvPr/>
        </p:nvSpPr>
        <p:spPr>
          <a:xfrm>
            <a:off x="349612" y="1772816"/>
            <a:ext cx="6776689" cy="4892867"/>
          </a:xfrm>
          <a:prstGeom prst="rect">
            <a:avLst/>
          </a:prstGeom>
        </p:spPr>
        <p:txBody>
          <a:bodyPr vert="horz" lIns="121904" tIns="60952" rIns="121904" bIns="60952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  <a:spcBef>
                <a:spcPts val="0"/>
              </a:spcBef>
            </a:pPr>
            <a:r>
              <a:rPr lang="zh-TW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益處</a:t>
            </a:r>
            <a:r>
              <a:rPr lang="en-US" altLang="zh-TW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609507" indent="-609507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安心使用</a:t>
            </a:r>
            <a:r>
              <a:rPr lang="zh-TW" altLang="en-U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在寶貝</a:t>
            </a:r>
            <a:r>
              <a:rPr lang="zh-TW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會接觸到的物件表面及</a:t>
            </a:r>
            <a:r>
              <a:rPr lang="zh-TW" altLang="en-U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玩具</a:t>
            </a:r>
            <a:endParaRPr lang="en-US" altLang="zh-TW" sz="3200" b="1" dirty="0" smtClean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09507" indent="-609507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可深入</a:t>
            </a:r>
            <a:r>
              <a:rPr lang="zh-TW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滲透且迅速乳化髒汙、塵垢及油漬</a:t>
            </a:r>
          </a:p>
          <a:p>
            <a:pPr marL="609507" indent="-609507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無刺鼻殘留物或異味</a:t>
            </a:r>
          </a:p>
          <a:p>
            <a:pPr marL="609507" indent="-609507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環境清潔、氣味清新、寶貝</a:t>
            </a:r>
            <a:r>
              <a:rPr lang="zh-TW" altLang="en-U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安心</a:t>
            </a:r>
            <a:endParaRPr lang="zh-TW" alt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011" t="10215" r="7536" b="6544"/>
          <a:stretch/>
        </p:blipFill>
        <p:spPr>
          <a:xfrm>
            <a:off x="8102301" y="260648"/>
            <a:ext cx="946027" cy="968373"/>
          </a:xfrm>
          <a:prstGeom prst="rect">
            <a:avLst/>
          </a:prstGeom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355" y="1772816"/>
            <a:ext cx="5630205" cy="56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26301" y="1952562"/>
            <a:ext cx="949751" cy="615553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609507"/>
            <a:r>
              <a:rPr lang="en-US" sz="3200" dirty="0">
                <a:solidFill>
                  <a:srgbClr val="FFFFFF"/>
                </a:solidFill>
                <a:latin typeface="Gill Sans Light"/>
                <a:cs typeface="Gill Sans Light"/>
              </a:rPr>
              <a:t>new</a:t>
            </a:r>
          </a:p>
        </p:txBody>
      </p:sp>
      <p:sp>
        <p:nvSpPr>
          <p:cNvPr id="11" name="Title 7"/>
          <p:cNvSpPr txBox="1">
            <a:spLocks/>
          </p:cNvSpPr>
          <p:nvPr/>
        </p:nvSpPr>
        <p:spPr>
          <a:xfrm>
            <a:off x="1" y="323465"/>
            <a:ext cx="9369467" cy="1187427"/>
          </a:xfrm>
          <a:prstGeom prst="rect">
            <a:avLst/>
          </a:prstGeom>
        </p:spPr>
        <p:txBody>
          <a:bodyPr vert="horz" lIns="121904" tIns="60952" rIns="121904" bIns="6095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300" b="1" dirty="0">
                <a:solidFill>
                  <a:srgbClr val="99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愛的奇蹟™蔬果洗潔精</a:t>
            </a:r>
            <a:endParaRPr lang="en-US" sz="4300" b="1" dirty="0">
              <a:solidFill>
                <a:srgbClr val="99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itle 7"/>
          <p:cNvSpPr txBox="1">
            <a:spLocks/>
          </p:cNvSpPr>
          <p:nvPr/>
        </p:nvSpPr>
        <p:spPr>
          <a:xfrm>
            <a:off x="562129" y="2211916"/>
            <a:ext cx="6109936" cy="5112105"/>
          </a:xfrm>
          <a:prstGeom prst="rect">
            <a:avLst/>
          </a:prstGeom>
        </p:spPr>
        <p:txBody>
          <a:bodyPr vert="horz" lIns="121904" tIns="60952" rIns="121904" bIns="60952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000"/>
              </a:lnSpc>
              <a:spcBef>
                <a:spcPts val="0"/>
              </a:spcBef>
            </a:pPr>
            <a:r>
              <a:rPr lang="zh-TW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益處</a:t>
            </a:r>
            <a:r>
              <a:rPr lang="en-US" altLang="zh-TW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609507" indent="-609507" algn="l">
              <a:lnSpc>
                <a:spcPts val="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可安全</a:t>
            </a:r>
            <a:r>
              <a:rPr lang="zh-TW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除去各種不想吃進身體的表面蠟質、髒污、處理過程的油污、及殘留</a:t>
            </a:r>
            <a:r>
              <a:rPr lang="zh-TW" altLang="en-U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在蔬果</a:t>
            </a:r>
            <a:r>
              <a:rPr lang="zh-TW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表面的汙染源</a:t>
            </a:r>
          </a:p>
          <a:p>
            <a:pPr marL="609507" indent="-609507" algn="l">
              <a:lnSpc>
                <a:spcPts val="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洗後不殘留異味</a:t>
            </a:r>
          </a:p>
          <a:p>
            <a:pPr marL="609507" indent="-609507" algn="l">
              <a:lnSpc>
                <a:spcPts val="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讓蔬果看起來更誘人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516" y="1692117"/>
            <a:ext cx="5565036" cy="569732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/>
          </p:cNvPicPr>
          <p:nvPr/>
        </p:nvPicPr>
        <p:blipFill rotWithShape="1">
          <a:blip r:embed="rId3"/>
          <a:srcRect l="3011" t="10215" r="7536" b="6544"/>
          <a:stretch/>
        </p:blipFill>
        <p:spPr>
          <a:xfrm>
            <a:off x="8102301" y="260648"/>
            <a:ext cx="946027" cy="96837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5245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26301" y="1952562"/>
            <a:ext cx="949751" cy="615553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609507"/>
            <a:r>
              <a:rPr lang="en-US" sz="3200" dirty="0">
                <a:solidFill>
                  <a:srgbClr val="FFFFFF"/>
                </a:solidFill>
                <a:latin typeface="Gill Sans Light"/>
                <a:cs typeface="Gill Sans Light"/>
              </a:rPr>
              <a:t>new</a:t>
            </a:r>
          </a:p>
        </p:txBody>
      </p:sp>
      <p:sp>
        <p:nvSpPr>
          <p:cNvPr id="11" name="Title 7"/>
          <p:cNvSpPr txBox="1">
            <a:spLocks/>
          </p:cNvSpPr>
          <p:nvPr/>
        </p:nvSpPr>
        <p:spPr>
          <a:xfrm>
            <a:off x="1" y="289261"/>
            <a:ext cx="9369467" cy="1187427"/>
          </a:xfrm>
          <a:prstGeom prst="rect">
            <a:avLst/>
          </a:prstGeom>
        </p:spPr>
        <p:txBody>
          <a:bodyPr vert="horz" lIns="121904" tIns="60952" rIns="121904" bIns="6095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300" b="1" dirty="0">
                <a:solidFill>
                  <a:srgbClr val="99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愛的奇蹟™污漬去除劑</a:t>
            </a:r>
            <a:endParaRPr lang="en-US" sz="4300" b="1" dirty="0">
              <a:solidFill>
                <a:srgbClr val="99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itle 7"/>
          <p:cNvSpPr txBox="1">
            <a:spLocks/>
          </p:cNvSpPr>
          <p:nvPr/>
        </p:nvSpPr>
        <p:spPr>
          <a:xfrm>
            <a:off x="623392" y="1412776"/>
            <a:ext cx="6977784" cy="5701589"/>
          </a:xfrm>
          <a:prstGeom prst="rect">
            <a:avLst/>
          </a:prstGeom>
        </p:spPr>
        <p:txBody>
          <a:bodyPr vert="horz" lIns="121904" tIns="60952" rIns="121904" bIns="6095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  <a:spcBef>
                <a:spcPts val="0"/>
              </a:spcBef>
            </a:pPr>
            <a:r>
              <a:rPr lang="zh-TW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益處</a:t>
            </a:r>
            <a:r>
              <a:rPr lang="en-US" altLang="zh-TW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380944" indent="-380944" algn="l" fontAlgn="base">
              <a:buFont typeface="Wingdings" panose="05000000000000000000" pitchFamily="2" charset="2"/>
              <a:buChar char="ü"/>
            </a:pPr>
            <a:r>
              <a:rPr lang="zh-TW" altLang="en-U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TW" altLang="en-U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去除寶貝衣物、地毯、汽車安全椅、織物，及其他可洗滌的</a:t>
            </a:r>
            <a:r>
              <a:rPr lang="zh-TW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布料上的污漬</a:t>
            </a:r>
            <a:endParaRPr lang="zh-TW" altLang="en-US" sz="3200" b="1" dirty="0" smtClean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0944" indent="-380944" algn="l" fontAlgn="base">
              <a:buFont typeface="Wingdings" panose="05000000000000000000" pitchFamily="2" charset="2"/>
              <a:buChar char="ü"/>
            </a:pPr>
            <a:r>
              <a:rPr lang="zh-TW" altLang="en-U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也可潔淨衣物</a:t>
            </a:r>
            <a:r>
              <a:rPr lang="zh-TW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或紡織品上的嘔吐物、奶漬、滲出尿布的排泄物、食物殘留及其他污漬</a:t>
            </a:r>
          </a:p>
          <a:p>
            <a:pPr marL="380944" indent="-380944" algn="l" fontAlgn="base">
              <a:buFont typeface="Wingdings" panose="05000000000000000000" pitchFamily="2" charset="2"/>
              <a:buChar char="ü"/>
            </a:pPr>
            <a:r>
              <a:rPr lang="zh-TW" altLang="en-U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不含漂白水，</a:t>
            </a:r>
            <a:r>
              <a:rPr lang="zh-TW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不產生有害</a:t>
            </a:r>
            <a:r>
              <a:rPr lang="zh-TW" altLang="en-U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煙霧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09507" indent="-609507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872" y="1700808"/>
            <a:ext cx="5644688" cy="56446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4"/>
          <a:srcRect l="3011" t="10215" r="7536" b="6544"/>
          <a:stretch/>
        </p:blipFill>
        <p:spPr>
          <a:xfrm>
            <a:off x="8102301" y="260648"/>
            <a:ext cx="946027" cy="96837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1739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26301" y="1952562"/>
            <a:ext cx="949751" cy="615553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609507"/>
            <a:r>
              <a:rPr lang="en-US" sz="3200" dirty="0">
                <a:solidFill>
                  <a:srgbClr val="FFFFFF"/>
                </a:solidFill>
                <a:latin typeface="Gill Sans Light"/>
                <a:cs typeface="Gill Sans Light"/>
              </a:rPr>
              <a:t>new</a:t>
            </a:r>
          </a:p>
        </p:txBody>
      </p:sp>
      <p:sp>
        <p:nvSpPr>
          <p:cNvPr id="11" name="Title 7"/>
          <p:cNvSpPr txBox="1">
            <a:spLocks/>
          </p:cNvSpPr>
          <p:nvPr/>
        </p:nvSpPr>
        <p:spPr>
          <a:xfrm>
            <a:off x="1" y="248965"/>
            <a:ext cx="9369467" cy="1187427"/>
          </a:xfrm>
          <a:prstGeom prst="rect">
            <a:avLst/>
          </a:prstGeom>
        </p:spPr>
        <p:txBody>
          <a:bodyPr vert="horz" lIns="121904" tIns="60952" rIns="121904" bIns="6095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300" b="1" dirty="0">
                <a:solidFill>
                  <a:srgbClr val="99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愛的奇蹟™寶寶餐具洗潔精</a:t>
            </a:r>
            <a:endParaRPr lang="en-US" sz="4300" b="1" dirty="0">
              <a:solidFill>
                <a:srgbClr val="99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itle 7"/>
          <p:cNvSpPr txBox="1">
            <a:spLocks/>
          </p:cNvSpPr>
          <p:nvPr/>
        </p:nvSpPr>
        <p:spPr>
          <a:xfrm>
            <a:off x="641564" y="1484784"/>
            <a:ext cx="6606564" cy="4892867"/>
          </a:xfrm>
          <a:prstGeom prst="rect">
            <a:avLst/>
          </a:prstGeom>
        </p:spPr>
        <p:txBody>
          <a:bodyPr vert="horz" lIns="121904" tIns="60952" rIns="121904" bIns="6095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  <a:spcBef>
                <a:spcPts val="0"/>
              </a:spcBef>
            </a:pPr>
            <a:r>
              <a:rPr lang="zh-TW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益處</a:t>
            </a:r>
            <a:r>
              <a:rPr lang="en-US" altLang="zh-TW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0944" indent="-380944" algn="l" fontAlgn="base">
              <a:buFont typeface="Wingdings" panose="05000000000000000000" pitchFamily="2" charset="2"/>
              <a:buChar char="ü"/>
            </a:pPr>
            <a:r>
              <a:rPr lang="zh-TW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可安全使用於寶貝的奶瓶及玩具的溫和</a:t>
            </a:r>
            <a:r>
              <a:rPr lang="zh-TW" altLang="en-U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配方</a:t>
            </a:r>
            <a:endParaRPr lang="zh-TW" alt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0944" indent="-380944" algn="l" fontAlgn="base">
              <a:buFont typeface="Wingdings" panose="05000000000000000000" pitchFamily="2" charset="2"/>
              <a:buChar char="ü"/>
            </a:pPr>
            <a:r>
              <a:rPr lang="zh-TW" altLang="en-U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也可</a:t>
            </a:r>
            <a:r>
              <a:rPr lang="zh-TW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使用於各式湯鍋、炒菜鍋、碗盤、玻璃</a:t>
            </a:r>
            <a:r>
              <a:rPr lang="zh-TW" altLang="en-U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器皿上</a:t>
            </a:r>
            <a:endParaRPr lang="en-US" altLang="zh-TW" sz="3200" b="1" dirty="0" smtClean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0944" indent="-380944" algn="l" fontAlgn="base">
              <a:buFont typeface="Wingdings" panose="05000000000000000000" pitchFamily="2" charset="2"/>
              <a:buChar char="ü"/>
            </a:pPr>
            <a:r>
              <a:rPr lang="zh-TW" altLang="en-U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洗</a:t>
            </a:r>
            <a:r>
              <a:rPr lang="zh-TW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後沒有化學物質或膠質殘留</a:t>
            </a:r>
            <a:r>
              <a:rPr lang="zh-TW" altLang="en-U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</a:p>
          <a:p>
            <a:pPr marL="380944" indent="-380944" algn="l" fontAlgn="base">
              <a:buFont typeface="Wingdings" panose="05000000000000000000" pitchFamily="2" charset="2"/>
              <a:buChar char="ü"/>
            </a:pPr>
            <a:r>
              <a:rPr lang="zh-TW" altLang="en-U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不傷銀器及瓷器表面 </a:t>
            </a:r>
            <a:endParaRPr lang="zh-TW" alt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1952562"/>
            <a:ext cx="5478359" cy="5478359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/>
          </p:cNvPicPr>
          <p:nvPr/>
        </p:nvPicPr>
        <p:blipFill rotWithShape="1">
          <a:blip r:embed="rId3"/>
          <a:srcRect l="3011" t="10215" r="7536" b="6544"/>
          <a:stretch/>
        </p:blipFill>
        <p:spPr>
          <a:xfrm>
            <a:off x="8102301" y="260648"/>
            <a:ext cx="946027" cy="96837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3444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MMPROD_NEXTUNIQUEID" val="10012"/>
  <p:tag name="MMPROD_UIDATA" val="&lt;database version=&quot;7.0&quot;&gt;&lt;object type=&quot;1&quot; unique_id=&quot;10001&quot;&gt;&lt;object type=&quot;2&quot; unique_id=&quot;10314&quot;&gt;&lt;object type=&quot;3&quot; unique_id=&quot;10315&quot;&gt;&lt;property id=&quot;20148&quot; value=&quot;5&quot;/&gt;&lt;property id=&quot;20300&quot; value=&quot;Slide 1 - &amp;quot;Indezine Test Theme&amp;quot;&quot;/&gt;&lt;property id=&quot;20307&quot; value=&quot;284&quot;/&gt;&lt;/object&gt;&lt;object type=&quot;3&quot; unique_id=&quot;10316&quot;&gt;&lt;property id=&quot;20148&quot; value=&quot;5&quot;/&gt;&lt;property id=&quot;20300&quot; value=&quot;Slide 6 - &amp;quot;Test Theme&amp;quot;&quot;/&gt;&lt;property id=&quot;20307&quot; value=&quot;257&quot;/&gt;&lt;/object&gt;&lt;object type=&quot;3&quot; unique_id=&quot;10317&quot;&gt;&lt;property id=&quot;20148&quot; value=&quot;5&quot;/&gt;&lt;property id=&quot;20300&quot; value=&quot;Slide 7 - &amp;quot;Test Theme&amp;quot;&quot;/&gt;&lt;property id=&quot;20307&quot; value=&quot;256&quot;/&gt;&lt;/object&gt;&lt;object type=&quot;3&quot; unique_id=&quot;10318&quot;&gt;&lt;property id=&quot;20148&quot; value=&quot;5&quot;/&gt;&lt;property id=&quot;20300&quot; value=&quot;Slide 8 - &amp;quot;Test Theme&amp;quot;&quot;/&gt;&lt;property id=&quot;20307&quot; value=&quot;258&quot;/&gt;&lt;/object&gt;&lt;object type=&quot;3&quot; unique_id=&quot;10319&quot;&gt;&lt;property id=&quot;20148&quot; value=&quot;5&quot;/&gt;&lt;property id=&quot;20300&quot; value=&quot;Slide 9 - &amp;quot;Test Theme&amp;quot;&quot;/&gt;&lt;property id=&quot;20307&quot; value=&quot;259&quot;/&gt;&lt;/object&gt;&lt;object type=&quot;3&quot; unique_id=&quot;10320&quot;&gt;&lt;property id=&quot;20148&quot; value=&quot;5&quot;/&gt;&lt;property id=&quot;20300&quot; value=&quot;Slide 10 - &amp;quot;Test Theme&amp;quot;&quot;/&gt;&lt;property id=&quot;20307&quot; value=&quot;260&quot;/&gt;&lt;/object&gt;&lt;object type=&quot;3&quot; unique_id=&quot;10321&quot;&gt;&lt;property id=&quot;20148&quot; value=&quot;5&quot;/&gt;&lt;property id=&quot;20300&quot; value=&quot;Slide 11 - &amp;quot;Test Theme&amp;quot;&quot;/&gt;&lt;property id=&quot;20307&quot; value=&quot;261&quot;/&gt;&lt;/object&gt;&lt;object type=&quot;3&quot; unique_id=&quot;10322&quot;&gt;&lt;property id=&quot;20148&quot; value=&quot;5&quot;/&gt;&lt;property id=&quot;20300&quot; value=&quot;Slide 12 - &amp;quot;Test Theme&amp;quot;&quot;/&gt;&lt;property id=&quot;20307&quot; value=&quot;262&quot;/&gt;&lt;/object&gt;&lt;object type=&quot;3&quot; unique_id=&quot;10323&quot;&gt;&lt;property id=&quot;20148&quot; value=&quot;5&quot;/&gt;&lt;property id=&quot;20300&quot; value=&quot;Slide 13 - &amp;quot;Test Theme&amp;quot;&quot;/&gt;&lt;property id=&quot;20307&quot; value=&quot;263&quot;/&gt;&lt;/object&gt;&lt;object type=&quot;3&quot; unique_id=&quot;10324&quot;&gt;&lt;property id=&quot;20148&quot; value=&quot;5&quot;/&gt;&lt;property id=&quot;20300&quot; value=&quot;Slide 14 - &amp;quot;Test Theme&amp;quot;&quot;/&gt;&lt;property id=&quot;20307&quot; value=&quot;264&quot;/&gt;&lt;/object&gt;&lt;object type=&quot;3&quot; unique_id=&quot;10325&quot;&gt;&lt;property id=&quot;20148&quot; value=&quot;5&quot;/&gt;&lt;property id=&quot;20300&quot; value=&quot;Slide 15 - &amp;quot;Test Theme&amp;quot;&quot;/&gt;&lt;property id=&quot;20307&quot; value=&quot;265&quot;/&gt;&lt;/object&gt;&lt;object type=&quot;3&quot; unique_id=&quot;10326&quot;&gt;&lt;property id=&quot;20148&quot; value=&quot;5&quot;/&gt;&lt;property id=&quot;20300&quot; value=&quot;Slide 16 - &amp;quot;Test Theme&amp;quot;&quot;/&gt;&lt;property id=&quot;20307&quot; value=&quot;266&quot;/&gt;&lt;/object&gt;&lt;object type=&quot;3&quot; unique_id=&quot;10327&quot;&gt;&lt;property id=&quot;20148&quot; value=&quot;5&quot;/&gt;&lt;property id=&quot;20300&quot; value=&quot;Slide 17 - &amp;quot;Test Theme&amp;quot;&quot;/&gt;&lt;property id=&quot;20307&quot; value=&quot;283&quot;/&gt;&lt;/object&gt;&lt;object type=&quot;3&quot; unique_id=&quot;10328&quot;&gt;&lt;property id=&quot;20148&quot; value=&quot;5&quot;/&gt;&lt;property id=&quot;20300&quot; value=&quot;Slide 18 - &amp;quot;Test Theme&amp;quot;&quot;/&gt;&lt;property id=&quot;20307&quot; value=&quot;267&quot;/&gt;&lt;/object&gt;&lt;object type=&quot;3&quot; unique_id=&quot;10329&quot;&gt;&lt;property id=&quot;20148&quot; value=&quot;5&quot;/&gt;&lt;property id=&quot;20300&quot; value=&quot;Slide 19 - &amp;quot;Tables Test&amp;quot;&quot;/&gt;&lt;property id=&quot;20307&quot; value=&quot;268&quot;/&gt;&lt;/object&gt;&lt;object type=&quot;3&quot; unique_id=&quot;10330&quot;&gt;&lt;property id=&quot;20148&quot; value=&quot;5&quot;/&gt;&lt;property id=&quot;20300&quot; value=&quot;Slide 20 - &amp;quot;Tables Test&amp;quot;&quot;/&gt;&lt;property id=&quot;20307&quot; value=&quot;269&quot;/&gt;&lt;/object&gt;&lt;object type=&quot;3&quot; unique_id=&quot;10331&quot;&gt;&lt;property id=&quot;20148&quot; value=&quot;5&quot;/&gt;&lt;property id=&quot;20300&quot; value=&quot;Slide 21 - &amp;quot;Tables Test&amp;quot;&quot;/&gt;&lt;property id=&quot;20307&quot; value=&quot;270&quot;/&gt;&lt;/object&gt;&lt;object type=&quot;3&quot; unique_id=&quot;10332&quot;&gt;&lt;property id=&quot;20148&quot; value=&quot;5&quot;/&gt;&lt;property id=&quot;20300&quot; value=&quot;Slide 22 - &amp;quot;Tables Test&amp;quot;&quot;/&gt;&lt;property id=&quot;20307&quot; value=&quot;271&quot;/&gt;&lt;/object&gt;&lt;object type=&quot;3&quot; unique_id=&quot;10333&quot;&gt;&lt;property id=&quot;20148&quot; value=&quot;5&quot;/&gt;&lt;property id=&quot;20300&quot; value=&quot;Slide 23 - &amp;quot;Tables Test&amp;quot;&quot;/&gt;&lt;property id=&quot;20307&quot; value=&quot;272&quot;/&gt;&lt;/object&gt;&lt;object type=&quot;3&quot; unique_id=&quot;10334&quot;&gt;&lt;property id=&quot;20148&quot; value=&quot;5&quot;/&gt;&lt;property id=&quot;20300&quot; value=&quot;Slide 24 - &amp;quot;Tables Test&amp;quot;&quot;/&gt;&lt;property id=&quot;20307&quot; value=&quot;273&quot;/&gt;&lt;/object&gt;&lt;object type=&quot;3&quot; unique_id=&quot;10335&quot;&gt;&lt;property id=&quot;20148&quot; value=&quot;5&quot;/&gt;&lt;property id=&quot;20300&quot; value=&quot;Slide 25 - &amp;quot;Tables Test&amp;quot;&quot;/&gt;&lt;property id=&quot;20307&quot; value=&quot;274&quot;/&gt;&lt;/object&gt;&lt;object type=&quot;3&quot; unique_id=&quot;10336&quot;&gt;&lt;property id=&quot;20148&quot; value=&quot;5&quot;/&gt;&lt;property id=&quot;20300&quot; value=&quot;Slide 26 - &amp;quot;Tables Test&amp;quot;&quot;/&gt;&lt;property id=&quot;20307&quot; value=&quot;275&quot;/&gt;&lt;/object&gt;&lt;object type=&quot;3&quot; unique_id=&quot;10337&quot;&gt;&lt;property id=&quot;20148&quot; value=&quot;5&quot;/&gt;&lt;property id=&quot;20300&quot; value=&quot;Slide 27 - &amp;quot;Tables Test&amp;quot;&quot;/&gt;&lt;property id=&quot;20307&quot; value=&quot;276&quot;/&gt;&lt;/object&gt;&lt;object type=&quot;3&quot; unique_id=&quot;10338&quot;&gt;&lt;property id=&quot;20148&quot; value=&quot;5&quot;/&gt;&lt;property id=&quot;20300&quot; value=&quot;Slide 28 - &amp;quot;Tables Test&amp;quot;&quot;/&gt;&lt;property id=&quot;20307&quot; value=&quot;277&quot;/&gt;&lt;/object&gt;&lt;object type=&quot;3&quot; unique_id=&quot;10339&quot;&gt;&lt;property id=&quot;20148&quot; value=&quot;5&quot;/&gt;&lt;property id=&quot;20300&quot; value=&quot;Slide 29 - &amp;quot;Tables Test&amp;quot;&quot;/&gt;&lt;property id=&quot;20307&quot; value=&quot;278&quot;/&gt;&lt;/object&gt;&lt;object type=&quot;3&quot; unique_id=&quot;10340&quot;&gt;&lt;property id=&quot;20148&quot; value=&quot;5&quot;/&gt;&lt;property id=&quot;20300&quot; value=&quot;Slide 30 - &amp;quot;Tables Test&amp;quot;&quot;/&gt;&lt;property id=&quot;20307&quot; value=&quot;279&quot;/&gt;&lt;/object&gt;&lt;object type=&quot;3&quot; unique_id=&quot;10341&quot;&gt;&lt;property id=&quot;20148&quot; value=&quot;5&quot;/&gt;&lt;property id=&quot;20300&quot; value=&quot;Slide 31 - &amp;quot;SmartArt Styles&amp;quot;&quot;/&gt;&lt;property id=&quot;20307&quot; value=&quot;280&quot;/&gt;&lt;/object&gt;&lt;object type=&quot;3&quot; unique_id=&quot;10342&quot;&gt;&lt;property id=&quot;20148&quot; value=&quot;5&quot;/&gt;&lt;property id=&quot;20300&quot; value=&quot;Slide 32 - &amp;quot;SmartArt Styles&amp;quot;&quot;/&gt;&lt;property id=&quot;20307&quot; value=&quot;281&quot;/&gt;&lt;/object&gt;&lt;object type=&quot;3&quot; unique_id=&quot;10343&quot;&gt;&lt;property id=&quot;20148&quot; value=&quot;5&quot;/&gt;&lt;property id=&quot;20300&quot; value=&quot;Slide 33 - &amp;quot;SmartArt Styles&amp;quot;&quot;/&gt;&lt;property id=&quot;20307&quot; value=&quot;282&quot;/&gt;&lt;/object&gt;&lt;object type=&quot;3&quot; unique_id=&quot;34460&quot;&gt;&lt;property id=&quot;20148&quot; value=&quot;5&quot;/&gt;&lt;property id=&quot;20300&quot; value=&quot;Slide 2 - &amp;quot;Sample Bulleted Text&amp;quot;&quot;/&gt;&lt;property id=&quot;20307&quot; value=&quot;289&quot;/&gt;&lt;/object&gt;&lt;object type=&quot;3&quot; unique_id=&quot;34677&quot;&gt;&lt;property id=&quot;20148&quot; value=&quot;5&quot;/&gt;&lt;property id=&quot;20300&quot; value=&quot;Slide 3 - &amp;quot;Sample Bulleted Text&amp;quot;&quot;/&gt;&lt;property id=&quot;20307&quot; value=&quot;290&quot;/&gt;&lt;/object&gt;&lt;object type=&quot;3&quot; unique_id=&quot;34678&quot;&gt;&lt;property id=&quot;20148&quot; value=&quot;5&quot;/&gt;&lt;property id=&quot;20300&quot; value=&quot;Slide 4 - &amp;quot;Sample Bulleted Text&amp;quot;&quot;/&gt;&lt;property id=&quot;20307&quot; value=&quot;291&quot;/&gt;&lt;/object&gt;&lt;object type=&quot;3&quot; unique_id=&quot;34679&quot;&gt;&lt;property id=&quot;20148&quot; value=&quot;5&quot;/&gt;&lt;property id=&quot;20300&quot; value=&quot;Slide 5 - &amp;quot;Sample Bulleted Text&amp;quot;&quot;/&gt;&lt;property id=&quot;20307&quot; value=&quot;292&quot;/&gt;&lt;/object&gt;&lt;/object&gt;&lt;object type=&quot;8&quot; unique_id=&quot;10374&quot;&gt;&lt;/object&gt;&lt;/object&gt;&lt;/database&gt;"/>
  <p:tag name="SIZELISTINDEX" val="14"/>
  <p:tag name="SAFEMARGIN" val="0"/>
  <p:tag name="VERTICALOFFSET" val="0"/>
  <p:tag name="HORIZONTALOFFSET" val="0"/>
  <p:tag name="CUSTOMNAME" val="%f_Resized"/>
  <p:tag name="NAMEOPTION" val="RESIZED_LAST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FreePPT-2755-DNA-Wide-03</Template>
  <TotalTime>309</TotalTime>
  <Words>490</Words>
  <Application>Microsoft Office PowerPoint</Application>
  <PresentationFormat>自訂</PresentationFormat>
  <Paragraphs>72</Paragraphs>
  <Slides>12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12</vt:i4>
      </vt:variant>
    </vt:vector>
  </HeadingPairs>
  <TitlesOfParts>
    <vt:vector size="14" baseType="lpstr">
      <vt:lpstr>Oriel</vt:lpstr>
      <vt:lpstr>Office Theme</vt:lpstr>
      <vt:lpstr>幫您替寶貝 打造一個純淨的家！</vt:lpstr>
      <vt:lpstr>愛的奇蹟™居家清潔組 （附瓶）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讓愛的奇蹟™居家清潔組 幫您替寶貝打造一個純淨的家！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Patrick Hsieh</dc:creator>
  <cp:lastModifiedBy>Shirley Lin</cp:lastModifiedBy>
  <cp:revision>24</cp:revision>
  <dcterms:created xsi:type="dcterms:W3CDTF">2017-10-19T01:19:35Z</dcterms:created>
  <dcterms:modified xsi:type="dcterms:W3CDTF">2017-11-01T07:25:59Z</dcterms:modified>
</cp:coreProperties>
</file>